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4660"/>
  </p:normalViewPr>
  <p:slideViewPr>
    <p:cSldViewPr>
      <p:cViewPr varScale="1">
        <p:scale>
          <a:sx n="111" d="100"/>
          <a:sy n="111" d="100"/>
        </p:scale>
        <p:origin x="-16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6B238-5E66-4300-8CC7-5F27F7B89D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017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98844-2697-4C47-885A-2C8A46B1BC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33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85BA3D-F337-4848-8331-BD547CDD78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09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110D4-F148-4B82-9A23-D772B9CADF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411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C209E5-6D69-43A7-B195-18DDBAD317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17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921741-A86B-48FF-9B92-F664AED585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184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8770A3-D917-4FEF-8993-BE600D6DBF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8AAF53-8EA9-4874-9895-6B93B8727F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5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16E9C5-8847-4CCF-8B55-BEDF84F796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24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AE6A4E-41A7-4B2F-8B0B-5F3665D9FA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00755-CF7A-4001-8CD0-E53D2FDFE6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023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5D81B7-E5EC-4F78-B13A-90F7976B09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28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458200" cy="990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Вакантные места для приема (перевода) обучающихся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1600"/>
            <a:ext cx="7543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</a:rPr>
              <a:t>на </a:t>
            </a:r>
            <a:fld id="{C3C55783-D6C8-4B72-AC27-5E4A9775D122}" type="datetime1">
              <a:rPr lang="ru-RU" sz="4400" smtClean="0">
                <a:solidFill>
                  <a:schemeClr val="accent6">
                    <a:lumMod val="75000"/>
                  </a:schemeClr>
                </a:solidFill>
              </a:rPr>
              <a:pPr fontAlgn="auto">
                <a:spcAft>
                  <a:spcPts val="0"/>
                </a:spcAft>
                <a:defRPr/>
              </a:pPr>
              <a:t>07.03.2024</a:t>
            </a:fld>
            <a:endParaRPr lang="ru-RU" sz="4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371140"/>
              </p:ext>
            </p:extLst>
          </p:nvPr>
        </p:nvGraphicFramePr>
        <p:xfrm>
          <a:off x="1066801" y="1981202"/>
          <a:ext cx="7239000" cy="4267199"/>
        </p:xfrm>
        <a:graphic>
          <a:graphicData uri="http://schemas.openxmlformats.org/drawingml/2006/table">
            <a:tbl>
              <a:tblPr firstRow="1" firstCol="1" bandRow="1"/>
              <a:tblGrid>
                <a:gridCol w="2209800"/>
                <a:gridCol w="1447800"/>
                <a:gridCol w="1447800"/>
                <a:gridCol w="2098675"/>
                <a:gridCol w="34925"/>
              </a:tblGrid>
              <a:tr h="765032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ИНФОРМАЦИЯ о количестве вакантных мест для приёма в МОУ «</a:t>
                      </a:r>
                      <a:r>
                        <a:rPr lang="ru-RU" sz="200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Шатковская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СШ» 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81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Возрастная категория (группа, класс)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Количество мест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Количество учащихся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Количество вакантных мест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95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98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1658</TotalTime>
  <Words>70</Words>
  <Application>Microsoft Office PowerPoint</Application>
  <PresentationFormat>Экран (4:3)</PresentationFormat>
  <Paragraphs>63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Вакантные места для приема (перевода) обучающихся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Борьба между "белыми" и "красными".</dc:title>
  <dc:creator>Комарова Юлия Анатольевна</dc:creator>
  <cp:lastModifiedBy>ЕГЭ_5</cp:lastModifiedBy>
  <cp:revision>137</cp:revision>
  <cp:lastPrinted>1601-01-01T00:00:00Z</cp:lastPrinted>
  <dcterms:created xsi:type="dcterms:W3CDTF">1601-01-01T00:00:00Z</dcterms:created>
  <dcterms:modified xsi:type="dcterms:W3CDTF">2024-03-07T08:01:25Z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